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aleway Black"/>
      <p:bold r:id="rId24"/>
      <p:boldItalic r:id="rId25"/>
    </p:embeddedFont>
    <p:embeddedFont>
      <p:font typeface="Oswald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8"/>
        <p:guide pos="5222"/>
        <p:guide pos="27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alewayBlack-bold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RalewayBlack-bold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f66b0b38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f66b0b38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f66b0b38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f66b0b38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e0256064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e0256064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 TALK AB HTB CTFs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also walk through some overthewire levels bc fun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 1: cat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 2: cat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3119c6b97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3119c6b97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fe26d27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fe26d27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ca35c373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ca35c373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ca35c373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ca35c373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Dk8: so much money goes into cybersec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f66b0b3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f66b0b3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f623a83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f623a83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much money goes into cybersec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f66b0b38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f66b0b3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pillar is Identify, where an organization would understand the risks to their system. This is the first step to securing anything! Understanding the threats to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cool resources that ppl user here are: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CISA vulns - list all known vulnerabilities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OWASP top 10 - keeps track of most exploited vulns for web apps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ZDI - An entire company dedicated to finding these </a:t>
            </a:r>
            <a:r>
              <a:rPr lang="en"/>
              <a:t>vulnerabilities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a systems vulnerabilities is a lucrative profession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 bounties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f66b0b38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f66b0b38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f623a835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f623a835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f66b0b38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f66b0b38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dk8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b="0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1000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4" type="title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5" type="ctrTitle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6" type="ctrTitle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3"/>
          <p:cNvSpPr txBox="1"/>
          <p:nvPr>
            <p:ph idx="7" type="subTitle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8" type="ctrTitle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3"/>
          <p:cNvSpPr txBox="1"/>
          <p:nvPr>
            <p:ph idx="9" type="subTitle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3" type="ctrTitle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3"/>
          <p:cNvSpPr txBox="1"/>
          <p:nvPr>
            <p:ph idx="14" type="subTitle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/>
        </p:nvSpPr>
        <p:spPr>
          <a:xfrm>
            <a:off x="1669130" y="3363725"/>
            <a:ext cx="312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64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ctrTitle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ctrTitle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6"/>
          <p:cNvSpPr txBox="1"/>
          <p:nvPr>
            <p:ph idx="5" type="subTitle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6" type="ctrTitle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6"/>
          <p:cNvSpPr txBox="1"/>
          <p:nvPr>
            <p:ph idx="7" type="subTitle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8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1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hasCustomPrompt="1" type="title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hasCustomPrompt="1" idx="2" type="title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hasCustomPrompt="1" idx="4" type="title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900024">
            <a:off x="7669901" y="-1242014"/>
            <a:ext cx="2775771" cy="30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 rot="10799979">
            <a:off x="-1626701" y="-2274965"/>
            <a:ext cx="4294100" cy="388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b="1" sz="14000" u="sng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flipH="1" rot="5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title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2" type="ctrTitle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2"/>
          <p:cNvSpPr txBox="1"/>
          <p:nvPr>
            <p:ph idx="3" type="subTitle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4" type="ctrTitle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6" type="ctrTitle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22"/>
          <p:cNvSpPr txBox="1"/>
          <p:nvPr>
            <p:ph idx="7" type="subTitle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8" type="ctrTitle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2"/>
          <p:cNvSpPr txBox="1"/>
          <p:nvPr>
            <p:ph idx="9" type="subTitle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3" type="ctrTitle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22"/>
          <p:cNvSpPr txBox="1"/>
          <p:nvPr>
            <p:ph idx="14" type="subTitle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738975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subTitle"/>
          </p:nvPr>
        </p:nvSpPr>
        <p:spPr>
          <a:xfrm>
            <a:off x="4624450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-1203" l="0" r="0" t="70"/>
          <a:stretch/>
        </p:blipFill>
        <p:spPr>
          <a:xfrm rot="-860445">
            <a:off x="-2366845" y="-549866"/>
            <a:ext cx="9807133" cy="117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65831">
            <a:off x="6799170" y="-2312740"/>
            <a:ext cx="47259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flipH="1" rot="5400000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isa.gov/known-exploited-vulnerabilities-catalog" TargetMode="External"/><Relationship Id="rId4" Type="http://schemas.openxmlformats.org/officeDocument/2006/relationships/hyperlink" Target="https://nvd.nist.gov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hyperlink" Target="https://www.hackthebox.com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Relationship Id="rId8" Type="http://schemas.openxmlformats.org/officeDocument/2006/relationships/hyperlink" Target="https://www.smashthestack.org/" TargetMode="External"/><Relationship Id="rId10" Type="http://schemas.openxmlformats.org/officeDocument/2006/relationships/hyperlink" Target="https://overthewire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Relationship Id="rId11" Type="http://schemas.openxmlformats.org/officeDocument/2006/relationships/hyperlink" Target="https://kuafu1994.github.io/HackWithGDB/ASM.html" TargetMode="External"/><Relationship Id="rId10" Type="http://schemas.openxmlformats.org/officeDocument/2006/relationships/image" Target="../media/image45.png"/><Relationship Id="rId13" Type="http://schemas.openxmlformats.org/officeDocument/2006/relationships/hyperlink" Target="https://cheatsheetseries.owasp.org/index.html%5D(https://cheatsheetseries.owasp.org/index.html)" TargetMode="External"/><Relationship Id="rId12" Type="http://schemas.openxmlformats.org/officeDocument/2006/relationships/hyperlink" Target="https://owasp.org/www-project-top-ten/%5D(https://owasp.org/www-project-top-ten/)" TargetMode="External"/><Relationship Id="rId15" Type="http://schemas.openxmlformats.org/officeDocument/2006/relationships/hyperlink" Target="https://nvd.nist.gov/vuln-metrics/cvss" TargetMode="External"/><Relationship Id="rId14" Type="http://schemas.openxmlformats.org/officeDocument/2006/relationships/hyperlink" Target="https://www.nist.gov/cyberframework" TargetMode="External"/><Relationship Id="rId17" Type="http://schemas.openxmlformats.org/officeDocument/2006/relationships/hyperlink" Target="https://osintframework.com/" TargetMode="External"/><Relationship Id="rId16" Type="http://schemas.openxmlformats.org/officeDocument/2006/relationships/hyperlink" Target="https://www.zerodayinitiative.com/blog%5D(https://www.zerodayinitiative.com/blog)" TargetMode="External"/><Relationship Id="rId1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Relationship Id="rId11" Type="http://schemas.openxmlformats.org/officeDocument/2006/relationships/image" Target="../media/image28.png"/><Relationship Id="rId10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isa.gov/known-exploited-vulnerabilities-catalog" TargetMode="External"/><Relationship Id="rId4" Type="http://schemas.openxmlformats.org/officeDocument/2006/relationships/hyperlink" Target="https://owasp.org/www-project-top-ten/" TargetMode="External"/><Relationship Id="rId5" Type="http://schemas.openxmlformats.org/officeDocument/2006/relationships/hyperlink" Target="https://www.zerodayinitiative.com/blo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utter.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bugSmashers</a:t>
            </a:r>
            <a:r>
              <a:rPr lang="en" sz="5800"/>
              <a:t> </a:t>
            </a:r>
            <a:r>
              <a:rPr lang="en" sz="8800">
                <a:solidFill>
                  <a:schemeClr val="accent2"/>
                </a:solidFill>
              </a:rPr>
              <a:t>CyberSec</a:t>
            </a:r>
            <a:endParaRPr sz="8800">
              <a:solidFill>
                <a:schemeClr val="accent2"/>
              </a:solidFill>
            </a:endParaRPr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4/25 Hack Night!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737075" y="15000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Responding to a cyberattack is less about coding and more about people / project management and planning.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parts that DO involve some code are: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Forensic analysis to understand the impact and location of threats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Mitigation activities like disabling networks, isolating devices,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 the attacker side…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You’re looking to maintain access by exploiting system vulnerabilities to continue your attack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Here, understanding a system’s vulnerabilities is crucial: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hlinkClick r:id="rId3"/>
              </a:rPr>
              <a:t>https://www.cisa.gov/known-exploited-vulnerabilities-catalog</a:t>
            </a:r>
            <a:endParaRPr sz="1200" u="sng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hlinkClick r:id="rId4"/>
              </a:rPr>
              <a:t>https://nvd.nist.gov/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Respond - Responding to Attacks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 - Recovering from Attacks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 is now over, and the business likely wants to prevent another 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So, they’ll perform an investigation to understand: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What system vulnerabilities were exploited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What can we change to prevent this in the future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What critical infrastructure must be replaced?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Is there anything still infected or vulnerable?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do this, they’ll investigate logs on different devices to understand what happened and how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 the attacker side…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You want to get out without being traced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 rot="8100052">
            <a:off x="3796547" y="1378613"/>
            <a:ext cx="1668029" cy="181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 flipH="1" rot="10799945">
            <a:off x="6638836" y="1378618"/>
            <a:ext cx="1668025" cy="1815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6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learn </a:t>
            </a:r>
            <a:r>
              <a:rPr lang="en"/>
              <a:t>cybersecurity</a:t>
            </a:r>
            <a:r>
              <a:rPr lang="en"/>
              <a:t>?</a:t>
            </a:r>
            <a:endParaRPr/>
          </a:p>
        </p:txBody>
      </p:sp>
      <p:sp>
        <p:nvSpPr>
          <p:cNvPr id="232" name="Google Shape;232;p37"/>
          <p:cNvSpPr txBox="1"/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OverTheWire</a:t>
            </a:r>
            <a:endParaRPr/>
          </a:p>
        </p:txBody>
      </p:sp>
      <p:sp>
        <p:nvSpPr>
          <p:cNvPr id="233" name="Google Shape;233;p37"/>
          <p:cNvSpPr txBox="1"/>
          <p:nvPr>
            <p:ph idx="1" type="subTitle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Gamified Linux cybersec learning</a:t>
            </a:r>
            <a:endParaRPr/>
          </a:p>
        </p:txBody>
      </p:sp>
      <p:sp>
        <p:nvSpPr>
          <p:cNvPr id="234" name="Google Shape;234;p37"/>
          <p:cNvSpPr txBox="1"/>
          <p:nvPr>
            <p:ph idx="2" type="ctrTitle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The Box</a:t>
            </a:r>
            <a:endParaRPr/>
          </a:p>
        </p:txBody>
      </p:sp>
      <p:sp>
        <p:nvSpPr>
          <p:cNvPr id="235" name="Google Shape;235;p37"/>
          <p:cNvSpPr txBox="1"/>
          <p:nvPr>
            <p:ph idx="3" type="subTitle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hands-on type “hacking”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37"/>
          <p:cNvSpPr txBox="1"/>
          <p:nvPr>
            <p:ph idx="4" type="ctrTitle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SmashTheStack</a:t>
            </a:r>
            <a:endParaRPr/>
          </a:p>
        </p:txBody>
      </p:sp>
      <p:sp>
        <p:nvSpPr>
          <p:cNvPr id="237" name="Google Shape;237;p37"/>
          <p:cNvSpPr txBox="1"/>
          <p:nvPr>
            <p:ph idx="5" type="subTitle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SSH wargames!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5">
            <a:off x="829674" y="1378614"/>
            <a:ext cx="1668025" cy="181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75" y="1975525"/>
            <a:ext cx="3787845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865" y="1584075"/>
            <a:ext cx="1299400" cy="139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 rotWithShape="1">
          <a:blip r:embed="rId7">
            <a:alphaModFix/>
          </a:blip>
          <a:srcRect b="16827" l="14127" r="10763" t="20665"/>
          <a:stretch/>
        </p:blipFill>
        <p:spPr>
          <a:xfrm>
            <a:off x="6589750" y="1637128"/>
            <a:ext cx="1766175" cy="14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" type="subTitle"/>
          </p:nvPr>
        </p:nvSpPr>
        <p:spPr>
          <a:xfrm>
            <a:off x="6100200" y="4322575"/>
            <a:ext cx="274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https://www.smashthestack.org/</a:t>
            </a:r>
            <a:r>
              <a:rPr lang="en" sz="1300"/>
              <a:t> </a:t>
            </a:r>
            <a:endParaRPr sz="1300"/>
          </a:p>
        </p:txBody>
      </p:sp>
      <p:sp>
        <p:nvSpPr>
          <p:cNvPr id="243" name="Google Shape;243;p37"/>
          <p:cNvSpPr txBox="1"/>
          <p:nvPr>
            <p:ph idx="1" type="subTitle"/>
          </p:nvPr>
        </p:nvSpPr>
        <p:spPr>
          <a:xfrm>
            <a:off x="3257925" y="4322575"/>
            <a:ext cx="274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9"/>
              </a:rPr>
              <a:t>https://www.hackthebox.com</a:t>
            </a:r>
            <a:r>
              <a:rPr lang="en" sz="1300"/>
              <a:t> </a:t>
            </a:r>
            <a:endParaRPr sz="1300"/>
          </a:p>
        </p:txBody>
      </p:sp>
      <p:sp>
        <p:nvSpPr>
          <p:cNvPr id="244" name="Google Shape;244;p37"/>
          <p:cNvSpPr txBox="1"/>
          <p:nvPr>
            <p:ph idx="1" type="subTitle"/>
          </p:nvPr>
        </p:nvSpPr>
        <p:spPr>
          <a:xfrm>
            <a:off x="291038" y="4322575"/>
            <a:ext cx="274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0"/>
              </a:rPr>
              <a:t>https://overthewire.org</a:t>
            </a:r>
            <a:r>
              <a:rPr lang="en" sz="1300"/>
              <a:t> 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971325" y="3504587"/>
            <a:ext cx="2139106" cy="101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/>
          </a:blip>
          <a:srcRect b="29" l="0" r="0" t="29"/>
          <a:stretch/>
        </p:blipFill>
        <p:spPr>
          <a:xfrm>
            <a:off x="5907337" y="2501061"/>
            <a:ext cx="2391567" cy="76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 flipH="1">
            <a:off x="5907321" y="3615842"/>
            <a:ext cx="2391576" cy="5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6">
            <a:alphaModFix/>
          </a:blip>
          <a:srcRect b="19" l="0" r="0" t="9"/>
          <a:stretch/>
        </p:blipFill>
        <p:spPr>
          <a:xfrm>
            <a:off x="3694013" y="1552550"/>
            <a:ext cx="1755801" cy="160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61864">
            <a:off x="5873410" y="1570978"/>
            <a:ext cx="2391569" cy="68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8">
            <a:alphaModFix/>
          </a:blip>
          <a:srcRect b="39" l="0" r="0" t="39"/>
          <a:stretch/>
        </p:blipFill>
        <p:spPr>
          <a:xfrm flipH="1">
            <a:off x="907612" y="3090369"/>
            <a:ext cx="2391570" cy="41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9">
            <a:alphaModFix/>
          </a:blip>
          <a:srcRect b="29" l="0" r="0" t="39"/>
          <a:stretch/>
        </p:blipFill>
        <p:spPr>
          <a:xfrm>
            <a:off x="979238" y="1552539"/>
            <a:ext cx="2320520" cy="118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 rotWithShape="1">
          <a:blip r:embed="rId10">
            <a:alphaModFix/>
          </a:blip>
          <a:srcRect b="29" l="0" r="0" t="39"/>
          <a:stretch/>
        </p:blipFill>
        <p:spPr>
          <a:xfrm flipH="1" rot="1509492">
            <a:off x="3700997" y="3299094"/>
            <a:ext cx="1872225" cy="134525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/>
        </p:nvSpPr>
        <p:spPr>
          <a:xfrm>
            <a:off x="577675" y="1664675"/>
            <a:ext cx="7680000" cy="2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https://kuafu1994.github.io/HackWithGDB/ASM.html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2"/>
              </a:rPr>
              <a:t>https://owasp.org/www-project-top-ten/](https://owasp.org/www-project-top-ten/)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3"/>
              </a:rPr>
              <a:t>https://cheatsheetseries.owasp.org/index.html](https://cheatsheetseries.owasp.org/index.html)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4"/>
              </a:rPr>
              <a:t>https://www.nist.gov/cyberframework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5"/>
              </a:rPr>
              <a:t>https://nvd.nist.gov/vuln-metrics/cvss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6"/>
              </a:rPr>
              <a:t>https://www.zerodayinitiative.com/blog](https://www.zerodayinitiative.com/blog)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7"/>
              </a:rPr>
              <a:t>https://osintframework.com/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519363" y="500063"/>
            <a:ext cx="441007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FILL THIS OUT!!!</a:t>
            </a:r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971325" y="3504587"/>
            <a:ext cx="2139106" cy="101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 rotWithShape="1">
          <a:blip r:embed="rId4">
            <a:alphaModFix/>
          </a:blip>
          <a:srcRect b="29" l="0" r="0" t="29"/>
          <a:stretch/>
        </p:blipFill>
        <p:spPr>
          <a:xfrm>
            <a:off x="5907337" y="2501061"/>
            <a:ext cx="2391567" cy="76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 flipH="1">
            <a:off x="5907321" y="3615842"/>
            <a:ext cx="2391576" cy="5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6">
            <a:alphaModFix/>
          </a:blip>
          <a:srcRect b="19" l="0" r="0" t="9"/>
          <a:stretch/>
        </p:blipFill>
        <p:spPr>
          <a:xfrm>
            <a:off x="3694013" y="1552550"/>
            <a:ext cx="1755801" cy="160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61864">
            <a:off x="5873410" y="1570978"/>
            <a:ext cx="2391569" cy="68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8">
            <a:alphaModFix/>
          </a:blip>
          <a:srcRect b="39" l="0" r="0" t="39"/>
          <a:stretch/>
        </p:blipFill>
        <p:spPr>
          <a:xfrm flipH="1">
            <a:off x="907612" y="3090369"/>
            <a:ext cx="2391570" cy="41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9">
            <a:alphaModFix/>
          </a:blip>
          <a:srcRect b="29" l="0" r="0" t="39"/>
          <a:stretch/>
        </p:blipFill>
        <p:spPr>
          <a:xfrm>
            <a:off x="979238" y="1552539"/>
            <a:ext cx="2320520" cy="118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10">
            <a:alphaModFix/>
          </a:blip>
          <a:srcRect b="29" l="0" r="0" t="39"/>
          <a:stretch/>
        </p:blipFill>
        <p:spPr>
          <a:xfrm flipH="1" rot="1509492">
            <a:off x="3700997" y="3299094"/>
            <a:ext cx="1872225" cy="134525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577675" y="1664675"/>
            <a:ext cx="7680000" cy="2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43282" y="1747547"/>
            <a:ext cx="2320500" cy="234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5" name="Google Shape;155;p27"/>
          <p:cNvSpPr txBox="1"/>
          <p:nvPr>
            <p:ph type="title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6" name="Google Shape;156;p27"/>
          <p:cNvSpPr txBox="1"/>
          <p:nvPr>
            <p:ph idx="5" type="ctrTitle"/>
          </p:nvPr>
        </p:nvSpPr>
        <p:spPr>
          <a:xfrm>
            <a:off x="2106550" y="1656375"/>
            <a:ext cx="24942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Cybersecurity?</a:t>
            </a:r>
            <a:endParaRPr/>
          </a:p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cybersecurity necessary?</a:t>
            </a:r>
            <a:endParaRPr/>
          </a:p>
        </p:txBody>
      </p:sp>
      <p:sp>
        <p:nvSpPr>
          <p:cNvPr id="158" name="Google Shape;158;p27"/>
          <p:cNvSpPr txBox="1"/>
          <p:nvPr>
            <p:ph idx="2" type="title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9" name="Google Shape;159;p27"/>
          <p:cNvSpPr txBox="1"/>
          <p:nvPr>
            <p:ph idx="6" type="ctrTitle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</a:t>
            </a:r>
            <a:endParaRPr/>
          </a:p>
        </p:txBody>
      </p:sp>
      <p:sp>
        <p:nvSpPr>
          <p:cNvPr id="160" name="Google Shape;160;p27"/>
          <p:cNvSpPr txBox="1"/>
          <p:nvPr>
            <p:ph idx="3" type="title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/>
          <p:nvPr>
            <p:ph idx="8" type="ctrTitle"/>
          </p:nvPr>
        </p:nvSpPr>
        <p:spPr>
          <a:xfrm>
            <a:off x="4543250" y="1656375"/>
            <a:ext cx="24942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162" name="Google Shape;162;p27"/>
          <p:cNvSpPr txBox="1"/>
          <p:nvPr>
            <p:ph idx="9" type="subTitle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makes good security?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>
            <p:ph idx="4" type="title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4" name="Google Shape;164;p27"/>
          <p:cNvSpPr txBox="1"/>
          <p:nvPr>
            <p:ph idx="13" type="ctrTitle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70" name="Google Shape;170;p28"/>
          <p:cNvSpPr/>
          <p:nvPr/>
        </p:nvSpPr>
        <p:spPr>
          <a:xfrm flipH="1">
            <a:off x="8954936" y="5256900"/>
            <a:ext cx="312682" cy="44899"/>
          </a:xfrm>
          <a:custGeom>
            <a:rect b="b" l="l" r="r" t="t"/>
            <a:pathLst>
              <a:path extrusionOk="0" fill="none" h="1004" w="6992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cap="flat" cmpd="sng" w="1900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Cybersecurity refers to any technology, measure or practice for preventing cyberattacks or mitigating their impact.” - IBM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19638" r="19638" t="0"/>
          <a:stretch/>
        </p:blipFill>
        <p:spPr>
          <a:xfrm>
            <a:off x="4572000" y="845100"/>
            <a:ext cx="3726900" cy="345330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b="39" l="0" r="0" t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good security?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Context:</a:t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 flipH="1">
            <a:off x="8954936" y="5256900"/>
            <a:ext cx="312682" cy="44899"/>
          </a:xfrm>
          <a:custGeom>
            <a:rect b="b" l="l" r="r" t="t"/>
            <a:pathLst>
              <a:path extrusionOk="0" fill="none" h="1004" w="6992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cap="flat" cmpd="sng" w="1900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747975" y="2019725"/>
            <a:ext cx="49494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NIST Cybersecurity Framework: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National Institute of Standards &amp;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Pillars: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P</a:t>
            </a:r>
            <a:r>
              <a:rPr lang="en"/>
              <a:t>illars for a successful and holistic cybersecurity program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Used in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Breaks Cyber-defense down into five categories: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39" l="0" r="0" t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00" y="891225"/>
            <a:ext cx="2580550" cy="25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5796575" y="3496900"/>
            <a:ext cx="25599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NIST Cybersecurity Framework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- Identification of Threats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risks: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System Vulnerabilities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Vulnerable points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Critical Systems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Resources: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https://www.cisa.gov/known-exploited-vulnerabilities-catalog</a:t>
            </a:r>
            <a:r>
              <a:rPr lang="en"/>
              <a:t>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https://owasp.org/www-project-top-ten/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https://www.zerodayinitiative.com/blog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SO important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Ever heard of bug bounties?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People get paid millions of dollars for finding vulnerabilities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These vulnerabilities have the capacity to impact Critical Systems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 - Protect Critical Infrastructure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know what we need to protect, let’s protect it!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Protection examples: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Firewalls, Network Segmentation, Device Monitoring, VPNs, Good Passwords, Email Security, Two-Factor Authentication,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Anything that limits or mitigates </a:t>
            </a:r>
            <a:r>
              <a:rPr lang="en"/>
              <a:t>the potential</a:t>
            </a:r>
            <a:r>
              <a:rPr lang="en"/>
              <a:t> of a cyberattack.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 the attacker side..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Attackers aim to understand a system and how it is protected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Attackers use network scanners like nmap or Wireshark to understand what devices run critical infrastructure, where they’re located, etc.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To learn, try your hand at </a:t>
            </a:r>
            <a:r>
              <a:rPr lang="en" sz="1200" u="sng"/>
              <a:t>nmap</a:t>
            </a:r>
            <a:r>
              <a:rPr lang="en" sz="1200"/>
              <a:t> to scan a network around you!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Often, hackers will be in a system for a long time, understanding it before they ever issue an attack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 - What is a  cyberattack?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cyberattack is any intentional effort to steal, expose, alter, disable, or destroy data, applications, or other assets through unauthorized access to a network, computer system or digital device. - IBM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could be ransomware, malware, a dude stealing your password, a credit card scam, and much more.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this context, most cyberattacks are malware or ransomware attacks, where hackers encrypt files on important servers, rendering them inaccessible and unusable, disabling critical infrastructure.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EX: Stuxnet Malware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Stuxnet industrial control systems (things like motors, chemical monitoring devices, etc.) and caused substantial damage to the nuclear program of Iran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This malware destroyed centrifuges in Iran's Natanz uranium enrichment facility by causing them to burn themselves out, severely impacting their Nuclear development.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- Detecting Attacks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detect pillar refers to the capacity to detect when an attack is occuring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Here, protections like device monitoring, activity logging, and malicious activity reporting are important.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Automating the alert and detection of suspicious activity is necessary to stop an attack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Every cybersecurity department implements automated detection and alerts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SIEM (Security information and event management) Systems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Detection is literally the first step to protecting against an attack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 the attacker side…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You’ve just released your malware into a system, your goal is to remain undetected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Attackers do this by attempting to </a:t>
            </a:r>
            <a:r>
              <a:rPr lang="en"/>
              <a:t>imitate</a:t>
            </a:r>
            <a:r>
              <a:rPr lang="en"/>
              <a:t> normal network traffic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learn more about malware, try creating your own or looking into some </a:t>
            </a:r>
            <a:r>
              <a:rPr lang="en" u="sng">
                <a:solidFill>
                  <a:schemeClr val="hlink"/>
                </a:solidFill>
                <a:hlinkClick r:id="rId3"/>
              </a:rPr>
              <a:t>malware analysis/reverse engineering tools.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